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33"/>
  </p:notesMasterIdLst>
  <p:sldIdLst>
    <p:sldId id="256" r:id="rId2"/>
    <p:sldId id="269" r:id="rId3"/>
    <p:sldId id="270" r:id="rId4"/>
    <p:sldId id="257" r:id="rId5"/>
    <p:sldId id="258" r:id="rId6"/>
    <p:sldId id="259" r:id="rId7"/>
    <p:sldId id="274" r:id="rId8"/>
    <p:sldId id="260" r:id="rId9"/>
    <p:sldId id="261" r:id="rId10"/>
    <p:sldId id="275" r:id="rId11"/>
    <p:sldId id="276" r:id="rId12"/>
    <p:sldId id="263" r:id="rId13"/>
    <p:sldId id="262" r:id="rId14"/>
    <p:sldId id="277" r:id="rId15"/>
    <p:sldId id="278" r:id="rId16"/>
    <p:sldId id="280" r:id="rId17"/>
    <p:sldId id="279" r:id="rId18"/>
    <p:sldId id="281" r:id="rId19"/>
    <p:sldId id="282" r:id="rId20"/>
    <p:sldId id="283" r:id="rId21"/>
    <p:sldId id="284" r:id="rId22"/>
    <p:sldId id="285" r:id="rId23"/>
    <p:sldId id="264" r:id="rId24"/>
    <p:sldId id="266" r:id="rId25"/>
    <p:sldId id="265" r:id="rId26"/>
    <p:sldId id="267" r:id="rId27"/>
    <p:sldId id="268" r:id="rId28"/>
    <p:sldId id="271" r:id="rId29"/>
    <p:sldId id="272" r:id="rId30"/>
    <p:sldId id="273" r:id="rId31"/>
    <p:sldId id="286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401DE4-CF41-4F6E-8F6F-6AE58D8E37D6}">
          <p14:sldIdLst>
            <p14:sldId id="256"/>
          </p14:sldIdLst>
        </p14:section>
        <p14:section name="Official Docker" id="{AD3E509F-3D09-413B-928D-50F13EE9E323}">
          <p14:sldIdLst>
            <p14:sldId id="269"/>
            <p14:sldId id="270"/>
          </p14:sldIdLst>
        </p14:section>
        <p14:section name="Alpine Linux" id="{69C2F30D-0615-4B4C-AE67-BAF49E357EA0}">
          <p14:sldIdLst>
            <p14:sldId id="257"/>
            <p14:sldId id="258"/>
            <p14:sldId id="259"/>
            <p14:sldId id="274"/>
            <p14:sldId id="260"/>
          </p14:sldIdLst>
        </p14:section>
        <p14:section name="Setup your Build Environment" id="{A2148DC2-C39B-4295-AE17-4CD193652E9F}">
          <p14:sldIdLst>
            <p14:sldId id="261"/>
            <p14:sldId id="275"/>
            <p14:sldId id="276"/>
            <p14:sldId id="263"/>
            <p14:sldId id="262"/>
          </p14:sldIdLst>
        </p14:section>
        <p14:section name="Alpine Package Manager" id="{80152DE8-653C-4EE7-9C9B-2548765C3AFB}">
          <p14:sldIdLst>
            <p14:sldId id="277"/>
            <p14:sldId id="278"/>
            <p14:sldId id="280"/>
            <p14:sldId id="279"/>
            <p14:sldId id="281"/>
            <p14:sldId id="282"/>
            <p14:sldId id="283"/>
            <p14:sldId id="284"/>
            <p14:sldId id="285"/>
          </p14:sldIdLst>
        </p14:section>
        <p14:section name="Creating your Docker" id="{75D584E7-A48F-443F-A620-D57FF48069C3}">
          <p14:sldIdLst>
            <p14:sldId id="264"/>
            <p14:sldId id="266"/>
            <p14:sldId id="265"/>
            <p14:sldId id="267"/>
            <p14:sldId id="268"/>
          </p14:sldIdLst>
        </p14:section>
        <p14:section name="Untitled Section" id="{2E24E0B5-4A4B-4B56-BE11-46391C6DB32E}">
          <p14:sldIdLst>
            <p14:sldId id="271"/>
            <p14:sldId id="272"/>
            <p14:sldId id="273"/>
          </p14:sldIdLst>
        </p14:section>
        <p14:section name="Untitled Section" id="{F71F1F50-8F4B-4119-BC1A-260AFB921FC0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73" autoAdjust="0"/>
  </p:normalViewPr>
  <p:slideViewPr>
    <p:cSldViewPr>
      <p:cViewPr varScale="1">
        <p:scale>
          <a:sx n="161" d="100"/>
          <a:sy n="161" d="100"/>
        </p:scale>
        <p:origin x="-90" y="-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993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92D3D-585D-468B-94AA-C1F4FD4C5C63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49448-25BE-4883-B759-C58779B9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6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https://wiki.postgresql.org/wiki/Apt</a:t>
            </a:r>
          </a:p>
          <a:p>
            <a:r>
              <a:rPr lang="en-US" dirty="0" smtClean="0"/>
              <a:t>http://apt.postgresql.org/pub/</a:t>
            </a:r>
          </a:p>
          <a:p>
            <a:r>
              <a:rPr lang="en-US" dirty="0" smtClean="0"/>
              <a:t>http://apt.postgresql.org/pub/repos/</a:t>
            </a:r>
          </a:p>
          <a:p>
            <a:r>
              <a:rPr lang="en-US" smtClean="0"/>
              <a:t>http://apt.postgresql.org/pub/repos/apt/dists/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32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Postgres Everything Includes </a:t>
            </a:r>
            <a:r>
              <a:rPr lang="en-US" dirty="0" err="1" smtClean="0"/>
              <a:t>pg_semver</a:t>
            </a:r>
            <a:r>
              <a:rPr lang="en-US" dirty="0" smtClean="0"/>
              <a:t> </a:t>
            </a:r>
            <a:r>
              <a:rPr lang="en-US" dirty="0" err="1" smtClean="0"/>
              <a:t>pg_tap</a:t>
            </a:r>
            <a:r>
              <a:rPr lang="en-US" dirty="0" smtClean="0"/>
              <a:t> </a:t>
            </a:r>
            <a:r>
              <a:rPr lang="en-US" dirty="0" err="1" smtClean="0"/>
              <a:t>plr</a:t>
            </a:r>
            <a:r>
              <a:rPr lang="en-US" baseline="0" dirty="0" smtClean="0"/>
              <a:t> R </a:t>
            </a:r>
            <a:r>
              <a:rPr lang="en-US" baseline="0" dirty="0" err="1" smtClean="0"/>
              <a:t>plperl</a:t>
            </a:r>
            <a:r>
              <a:rPr lang="en-US" baseline="0" dirty="0" smtClean="0"/>
              <a:t> Perl </a:t>
            </a:r>
            <a:r>
              <a:rPr lang="en-US" baseline="0" dirty="0" err="1" smtClean="0"/>
              <a:t>plpython</a:t>
            </a:r>
            <a:r>
              <a:rPr lang="en-US" baseline="0" dirty="0" smtClean="0"/>
              <a:t> Python2.7 </a:t>
            </a:r>
            <a:r>
              <a:rPr lang="en-US" baseline="0" dirty="0" err="1" smtClean="0"/>
              <a:t>ldap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ssh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tds_fdw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free_tds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cstore_fdw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pltcl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pgtcl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postgres</a:t>
            </a:r>
            <a:r>
              <a:rPr lang="en-US" baseline="0" dirty="0" smtClean="0"/>
              <a:t>-unit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02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Virtual Machines</a:t>
            </a:r>
            <a:r>
              <a:rPr lang="en-US" baseline="0" dirty="0" smtClean="0"/>
              <a:t> and Linux Containers the data you generate is still there after the machine is rebooted. This is not the case with a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image. With a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image you need to attach it to another store unit to same the data that you generate which for a database server is important</a:t>
            </a:r>
            <a:r>
              <a:rPr lang="en-US" baseline="0" dirty="0" smtClean="0"/>
              <a:t>. 3.6 Should be out in April/May. Current version is 3.5.2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You will probably need to add </a:t>
            </a:r>
            <a:r>
              <a:rPr lang="en-US" baseline="0" dirty="0" err="1" smtClean="0"/>
              <a:t>sudo</a:t>
            </a:r>
            <a:r>
              <a:rPr lang="en-US" baseline="0" dirty="0" smtClean="0"/>
              <a:t> in front of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lxc</a:t>
            </a:r>
            <a:r>
              <a:rPr lang="en-US" baseline="0" dirty="0" smtClean="0"/>
              <a:t>-create.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are x86 versions of the ISO image and i386 for the Linux Containers.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work I used the VM, Virtual Machine, and at home I used the LXC, Linux Containers, to develop these packages and this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0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also get the </a:t>
            </a:r>
            <a:r>
              <a:rPr lang="en-US" dirty="0" err="1" smtClean="0"/>
              <a:t>aports</a:t>
            </a:r>
            <a:r>
              <a:rPr lang="en-US" dirty="0" smtClean="0"/>
              <a:t> from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1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may specify</a:t>
            </a:r>
            <a:r>
              <a:rPr lang="en-US" baseline="0" dirty="0" smtClean="0"/>
              <a:t> more than one license style by space delimiting them.</a:t>
            </a:r>
          </a:p>
          <a:p>
            <a:r>
              <a:rPr lang="en-US" dirty="0" smtClean="0"/>
              <a:t>https://wiki.alpinelinux.org/wiki/Creating_an_Alpine_package#license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6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 you need to add the --allow-untrusted on the last </a:t>
            </a:r>
            <a:r>
              <a:rPr lang="en-US" dirty="0" err="1" smtClean="0"/>
              <a:t>apk</a:t>
            </a:r>
            <a:r>
              <a:rPr lang="en-US" dirty="0" smtClean="0"/>
              <a:t> line if you do not COPY</a:t>
            </a:r>
            <a:r>
              <a:rPr lang="en-US" baseline="0" dirty="0" smtClean="0"/>
              <a:t> the rsa.pub key.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21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https://wiki.alpinelinux.org/wiki/Setting_up_a_nfs-server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5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0"/>
            <a:ext cx="1333500" cy="51435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4972764"/>
            <a:ext cx="9144000" cy="17145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9550"/>
            <a:ext cx="6781800" cy="802481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09649"/>
            <a:ext cx="6781800" cy="5715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4957763"/>
            <a:ext cx="1524000" cy="171450"/>
          </a:xfrm>
        </p:spPr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4957763"/>
            <a:ext cx="1198880" cy="171450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4958334"/>
            <a:ext cx="5600700" cy="17145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pic>
        <p:nvPicPr>
          <p:cNvPr id="1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82812"/>
            <a:ext cx="23177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4972050"/>
            <a:ext cx="7705726" cy="17145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3933826"/>
            <a:ext cx="6934199" cy="866775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1" y="3086100"/>
            <a:ext cx="6934199" cy="847725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3980" cy="51435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4957763"/>
            <a:ext cx="1524000" cy="185166"/>
          </a:xfrm>
        </p:spPr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4957763"/>
            <a:ext cx="381000" cy="185166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4957762"/>
            <a:ext cx="5562600" cy="185738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40386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1828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1828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352800" cy="6858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143000"/>
            <a:ext cx="42672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1885949"/>
            <a:ext cx="3352800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286"/>
            <a:ext cx="3355848" cy="6858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165860"/>
            <a:ext cx="4270248" cy="3044952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85950"/>
            <a:ext cx="3355848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143000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4227909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1814"/>
            <a:ext cx="2057400" cy="41528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38912"/>
            <a:ext cx="6019800" cy="415594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rgbClr val="E6E2CF">
                  <a:alpha val="60784"/>
                </a:srgbClr>
              </a:gs>
              <a:gs pos="38000">
                <a:srgbClr val="E6E2CF">
                  <a:alpha val="75686"/>
                </a:srgb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6858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1"/>
            <a:ext cx="8229600" cy="31087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4957763"/>
            <a:ext cx="1524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957763"/>
            <a:ext cx="66294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Creating custom </a:t>
            </a:r>
            <a:r>
              <a:rPr lang="en-US" dirty="0" err="1" smtClean="0"/>
              <a:t>Postgresql</a:t>
            </a:r>
            <a:r>
              <a:rPr lang="en-US" dirty="0" smtClean="0"/>
              <a:t> packages in Alpine Linux for use with Docker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4957763"/>
            <a:ext cx="381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85750"/>
            <a:ext cx="6781800" cy="1447800"/>
          </a:xfrm>
        </p:spPr>
        <p:txBody>
          <a:bodyPr/>
          <a:lstStyle/>
          <a:p>
            <a:r>
              <a:rPr lang="en-US" sz="3200" dirty="0"/>
              <a:t>Creating custom </a:t>
            </a:r>
            <a:r>
              <a:rPr lang="en-US" sz="3200" dirty="0" err="1"/>
              <a:t>Postgresql</a:t>
            </a:r>
            <a:r>
              <a:rPr lang="en-US" sz="3200" dirty="0"/>
              <a:t> packages in Alpine Linux for use with </a:t>
            </a:r>
            <a:r>
              <a:rPr lang="en-US" sz="3200" dirty="0" smtClean="0"/>
              <a:t>Linux Containers / Docker / Virtual Machine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733550"/>
            <a:ext cx="6019800" cy="495302"/>
          </a:xfrm>
        </p:spPr>
        <p:txBody>
          <a:bodyPr>
            <a:normAutofit/>
          </a:bodyPr>
          <a:lstStyle/>
          <a:p>
            <a:r>
              <a:rPr lang="en-US" dirty="0" smtClean="0"/>
              <a:t>By Lloyd Albin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4/4/2017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Creating custom </a:t>
            </a:r>
            <a:r>
              <a:rPr lang="en-US" dirty="0" err="1"/>
              <a:t>Postgresql</a:t>
            </a:r>
            <a:r>
              <a:rPr lang="en-US" dirty="0"/>
              <a:t> packages in Alpine Linux for use with Docker</a:t>
            </a:r>
          </a:p>
        </p:txBody>
      </p:sp>
    </p:spTree>
    <p:extLst>
      <p:ext uri="{BB962C8B-B14F-4D97-AF65-F5344CB8AC3E}">
        <p14:creationId xmlns:p14="http://schemas.microsoft.com/office/powerpoint/2010/main" val="21932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Official Dockers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Official Docker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official Docker Images for </a:t>
            </a:r>
            <a:r>
              <a:rPr lang="en-US" dirty="0" err="1" smtClean="0"/>
              <a:t>Postgresql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Debian</a:t>
            </a:r>
            <a:r>
              <a:rPr lang="en-US" dirty="0" smtClean="0"/>
              <a:t> Jessie</a:t>
            </a:r>
          </a:p>
          <a:p>
            <a:pPr lvl="2"/>
            <a:r>
              <a:rPr lang="en-US" dirty="0" smtClean="0"/>
              <a:t>PostgreSQL </a:t>
            </a:r>
            <a:r>
              <a:rPr lang="en-US" dirty="0"/>
              <a:t>Global Development Group (PGDG) maintains an APT repository of PostgreSQL packages for </a:t>
            </a:r>
            <a:r>
              <a:rPr lang="en-US" dirty="0" err="1"/>
              <a:t>Debian</a:t>
            </a:r>
            <a:r>
              <a:rPr lang="en-US" dirty="0"/>
              <a:t> and </a:t>
            </a:r>
            <a:r>
              <a:rPr lang="en-US" dirty="0" smtClean="0"/>
              <a:t>Ubuntu. They also maintain a yum repository.</a:t>
            </a:r>
          </a:p>
          <a:p>
            <a:pPr lvl="1"/>
            <a:r>
              <a:rPr lang="en-US" dirty="0" smtClean="0"/>
              <a:t>Alpine Linux 3.5</a:t>
            </a:r>
          </a:p>
          <a:p>
            <a:pPr lvl="2"/>
            <a:r>
              <a:rPr lang="en-US" dirty="0" smtClean="0"/>
              <a:t>Custom compiled but without </a:t>
            </a:r>
            <a:r>
              <a:rPr lang="en-US" dirty="0" err="1" smtClean="0"/>
              <a:t>ldap</a:t>
            </a:r>
            <a:r>
              <a:rPr lang="en-US" dirty="0" smtClean="0"/>
              <a:t> which I need.</a:t>
            </a:r>
          </a:p>
          <a:p>
            <a:pPr lvl="2"/>
            <a:r>
              <a:rPr lang="en-US" dirty="0" smtClean="0"/>
              <a:t>Alpine Linux Edge’s version of </a:t>
            </a:r>
            <a:r>
              <a:rPr lang="en-US" dirty="0" err="1" smtClean="0"/>
              <a:t>postgres</a:t>
            </a:r>
            <a:r>
              <a:rPr lang="en-US" dirty="0" smtClean="0"/>
              <a:t> does support </a:t>
            </a:r>
            <a:r>
              <a:rPr lang="en-US" dirty="0" err="1" smtClean="0"/>
              <a:t>ldap</a:t>
            </a:r>
            <a:r>
              <a:rPr lang="en-US" dirty="0" smtClean="0"/>
              <a:t>, so we will use the APKBUILD file from this version.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1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Alpine Linux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4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Alpine Linux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Small</a:t>
            </a:r>
          </a:p>
          <a:p>
            <a:pPr lvl="1"/>
            <a:r>
              <a:rPr lang="en-US" dirty="0" smtClean="0"/>
              <a:t>Alpine </a:t>
            </a:r>
            <a:r>
              <a:rPr lang="en-US" dirty="0"/>
              <a:t>Linux is built around </a:t>
            </a:r>
            <a:r>
              <a:rPr lang="en-US" dirty="0" err="1"/>
              <a:t>musl</a:t>
            </a:r>
            <a:r>
              <a:rPr lang="en-US" dirty="0"/>
              <a:t> </a:t>
            </a:r>
            <a:r>
              <a:rPr lang="en-US" dirty="0" err="1"/>
              <a:t>libc</a:t>
            </a:r>
            <a:r>
              <a:rPr lang="en-US" dirty="0"/>
              <a:t> and </a:t>
            </a:r>
            <a:r>
              <a:rPr lang="en-US" dirty="0" err="1"/>
              <a:t>busybox</a:t>
            </a:r>
            <a:r>
              <a:rPr lang="en-US" dirty="0" smtClean="0"/>
              <a:t>.</a:t>
            </a:r>
          </a:p>
          <a:p>
            <a:pPr lvl="2"/>
            <a:r>
              <a:rPr lang="en-US" dirty="0" err="1" smtClean="0"/>
              <a:t>Busybox</a:t>
            </a:r>
            <a:r>
              <a:rPr lang="en-US" dirty="0" smtClean="0"/>
              <a:t> 1.11MB	Alpine 3.5 or Edge 3.98MB</a:t>
            </a:r>
          </a:p>
          <a:p>
            <a:pPr lvl="2"/>
            <a:r>
              <a:rPr lang="en-US" dirty="0" smtClean="0"/>
              <a:t>Postgres w/o </a:t>
            </a:r>
            <a:r>
              <a:rPr lang="en-US" dirty="0" err="1" smtClean="0"/>
              <a:t>plperl</a:t>
            </a:r>
            <a:r>
              <a:rPr lang="en-US" dirty="0" smtClean="0"/>
              <a:t> 25.3 MB	Postgres w/</a:t>
            </a:r>
            <a:r>
              <a:rPr lang="en-US" dirty="0" err="1" smtClean="0"/>
              <a:t>plperl</a:t>
            </a:r>
            <a:r>
              <a:rPr lang="en-US" dirty="0" smtClean="0"/>
              <a:t> 58.3 MB	Postgres Everything 222MB</a:t>
            </a:r>
          </a:p>
          <a:p>
            <a:pPr lvl="2"/>
            <a:r>
              <a:rPr lang="en-US" dirty="0" err="1" smtClean="0"/>
              <a:t>Debian</a:t>
            </a:r>
            <a:r>
              <a:rPr lang="en-US" dirty="0" smtClean="0"/>
              <a:t> Jessie 123 MB	Ubuntu 16.10	102MB	Amazon Linux 2016.09 292MB</a:t>
            </a:r>
          </a:p>
          <a:p>
            <a:r>
              <a:rPr lang="en-US" dirty="0" smtClean="0"/>
              <a:t>Simple</a:t>
            </a:r>
          </a:p>
          <a:p>
            <a:pPr lvl="1"/>
            <a:r>
              <a:rPr lang="en-US" dirty="0"/>
              <a:t>Alpine Linux is a very simple distribution that will try to stay out of your way. It uses its own package manager called </a:t>
            </a:r>
            <a:r>
              <a:rPr lang="en-US" dirty="0" err="1"/>
              <a:t>apk</a:t>
            </a:r>
            <a:r>
              <a:rPr lang="en-US" dirty="0"/>
              <a:t>, the </a:t>
            </a:r>
            <a:r>
              <a:rPr lang="en-US" dirty="0" err="1"/>
              <a:t>OpenRC</a:t>
            </a:r>
            <a:r>
              <a:rPr lang="en-US" dirty="0"/>
              <a:t> </a:t>
            </a:r>
            <a:r>
              <a:rPr lang="en-US" dirty="0" err="1"/>
              <a:t>init</a:t>
            </a:r>
            <a:r>
              <a:rPr lang="en-US" dirty="0"/>
              <a:t> system, script driven set-ups and that’s it! </a:t>
            </a:r>
            <a:endParaRPr lang="en-US" dirty="0" smtClean="0"/>
          </a:p>
          <a:p>
            <a:r>
              <a:rPr lang="en-US" dirty="0" smtClean="0"/>
              <a:t>Secure</a:t>
            </a:r>
          </a:p>
          <a:p>
            <a:pPr lvl="1"/>
            <a:r>
              <a:rPr lang="en-US" dirty="0"/>
              <a:t>Alpine Linux was designed with security in mind. The kernel is patched with an unofficial port of </a:t>
            </a:r>
            <a:r>
              <a:rPr lang="en-US" dirty="0" err="1"/>
              <a:t>grsecurity</a:t>
            </a:r>
            <a:r>
              <a:rPr lang="en-US" dirty="0"/>
              <a:t>/</a:t>
            </a:r>
            <a:r>
              <a:rPr lang="en-US" dirty="0" err="1"/>
              <a:t>PaX</a:t>
            </a:r>
            <a:r>
              <a:rPr lang="en-US" dirty="0"/>
              <a:t>, and all </a:t>
            </a:r>
            <a:r>
              <a:rPr lang="en-US" dirty="0" err="1"/>
              <a:t>userland</a:t>
            </a:r>
            <a:r>
              <a:rPr lang="en-US" dirty="0"/>
              <a:t> binaries are compiled as Position Independent Executables (PIE) with stack smashing protection. These proactive security features prevent exploitation of entire classes of zero-day and other vulnerabilities.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51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Alpine Linux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 always there are several ways to get Alpine </a:t>
            </a:r>
            <a:r>
              <a:rPr lang="en-US" dirty="0"/>
              <a:t>Linux</a:t>
            </a:r>
          </a:p>
          <a:p>
            <a:pPr lvl="1"/>
            <a:r>
              <a:rPr lang="en-US" dirty="0"/>
              <a:t>Virtual Machine - ISO Images</a:t>
            </a:r>
          </a:p>
          <a:p>
            <a:pPr lvl="2"/>
            <a:r>
              <a:rPr lang="en-US" dirty="0"/>
              <a:t>https://alpinelinux.org/downloads/</a:t>
            </a:r>
          </a:p>
          <a:p>
            <a:pPr lvl="2"/>
            <a:r>
              <a:rPr lang="en-US" dirty="0"/>
              <a:t>https://nl.alpinelinux.org/alpine/v3.5/releases/x86_64/alpine-standard-3.5.1-x86_64.iso</a:t>
            </a:r>
          </a:p>
          <a:p>
            <a:pPr lvl="1"/>
            <a:r>
              <a:rPr lang="en-US" dirty="0"/>
              <a:t>Docker Image</a:t>
            </a:r>
          </a:p>
          <a:p>
            <a:pPr lvl="2"/>
            <a:r>
              <a:rPr lang="en-US" dirty="0" err="1"/>
              <a:t>docker</a:t>
            </a:r>
            <a:r>
              <a:rPr lang="en-US" dirty="0"/>
              <a:t> pull alpine:3.5</a:t>
            </a:r>
          </a:p>
          <a:p>
            <a:pPr lvl="2"/>
            <a:r>
              <a:rPr lang="en-US" dirty="0" err="1"/>
              <a:t>docker</a:t>
            </a:r>
            <a:r>
              <a:rPr lang="en-US" dirty="0"/>
              <a:t> pull </a:t>
            </a:r>
            <a:r>
              <a:rPr lang="en-US" dirty="0" err="1"/>
              <a:t>alpine:edge</a:t>
            </a:r>
            <a:endParaRPr lang="en-US" dirty="0"/>
          </a:p>
          <a:p>
            <a:pPr lvl="1"/>
            <a:r>
              <a:rPr lang="en-US" dirty="0"/>
              <a:t>Linux Container (LXC) Image</a:t>
            </a:r>
          </a:p>
          <a:p>
            <a:pPr lvl="2"/>
            <a:r>
              <a:rPr lang="en-US" dirty="0" err="1"/>
              <a:t>lxc</a:t>
            </a:r>
            <a:r>
              <a:rPr lang="en-US" dirty="0"/>
              <a:t>-create -n alpine:3.5 -t download -- -d alpine -r 3.5 -a amd64</a:t>
            </a:r>
          </a:p>
          <a:p>
            <a:pPr lvl="2"/>
            <a:r>
              <a:rPr lang="en-US" dirty="0" err="1"/>
              <a:t>lxc</a:t>
            </a:r>
            <a:r>
              <a:rPr lang="en-US" dirty="0"/>
              <a:t>-create --name </a:t>
            </a:r>
            <a:r>
              <a:rPr lang="en-US" dirty="0" err="1"/>
              <a:t>alpine:edge</a:t>
            </a:r>
            <a:r>
              <a:rPr lang="en-US" dirty="0"/>
              <a:t> --template download -- --</a:t>
            </a:r>
            <a:r>
              <a:rPr lang="en-US" dirty="0" err="1"/>
              <a:t>dist</a:t>
            </a:r>
            <a:r>
              <a:rPr lang="en-US" dirty="0"/>
              <a:t> alpine --release edge --arch amd64</a:t>
            </a:r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wiki.alpinelinux.org/wiki/Installation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8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the Container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The Container</a:t>
            </a:r>
          </a:p>
          <a:p>
            <a:pPr lvl="1"/>
            <a:r>
              <a:rPr lang="en-US" dirty="0" err="1"/>
              <a:t>lxc</a:t>
            </a:r>
            <a:r>
              <a:rPr lang="en-US" dirty="0"/>
              <a:t>-start -n alpine </a:t>
            </a:r>
            <a:r>
              <a:rPr lang="en-US" dirty="0" smtClean="0"/>
              <a:t>-d</a:t>
            </a:r>
          </a:p>
          <a:p>
            <a:r>
              <a:rPr lang="en-US" dirty="0" smtClean="0"/>
              <a:t>Log into the Container</a:t>
            </a:r>
          </a:p>
          <a:p>
            <a:pPr lvl="1"/>
            <a:r>
              <a:rPr lang="en-US" dirty="0" err="1"/>
              <a:t>lxc</a:t>
            </a:r>
            <a:r>
              <a:rPr lang="en-US" dirty="0"/>
              <a:t>-attach -n </a:t>
            </a:r>
            <a:r>
              <a:rPr lang="en-US" dirty="0" smtClean="0"/>
              <a:t>alpine</a:t>
            </a:r>
          </a:p>
          <a:p>
            <a:endParaRPr lang="en-US" dirty="0"/>
          </a:p>
          <a:p>
            <a:r>
              <a:rPr lang="en-US" dirty="0" smtClean="0"/>
              <a:t>The nice thing about Linux Containers is that any changes you make are still there after you restart them.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71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Upgrading Alpine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Edit the list of APK repositories.</a:t>
            </a:r>
          </a:p>
          <a:p>
            <a:pPr lvl="1"/>
            <a:r>
              <a:rPr lang="en-US" dirty="0" smtClean="0"/>
              <a:t>This only needs to be done if you did not download the edge version.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apk</a:t>
            </a:r>
            <a:r>
              <a:rPr lang="en-US" dirty="0" smtClean="0"/>
              <a:t>/repositories</a:t>
            </a:r>
          </a:p>
          <a:p>
            <a:pPr lvl="1"/>
            <a:r>
              <a:rPr lang="en-US" dirty="0"/>
              <a:t>Change http://</a:t>
            </a:r>
            <a:r>
              <a:rPr lang="en-US" dirty="0" smtClean="0"/>
              <a:t>dl-3.alpinelinux.org/alpine/3.5/main </a:t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http://</a:t>
            </a:r>
            <a:r>
              <a:rPr lang="en-US" dirty="0" smtClean="0"/>
              <a:t>dl-3.alpinelinux.org/alpine/edge/main</a:t>
            </a:r>
          </a:p>
          <a:p>
            <a:pPr lvl="1"/>
            <a:r>
              <a:rPr lang="en-US" dirty="0" smtClean="0"/>
              <a:t>Also add the one for community if you want to use </a:t>
            </a:r>
            <a:r>
              <a:rPr lang="en-US" dirty="0" err="1" smtClean="0"/>
              <a:t>plr</a:t>
            </a:r>
            <a:r>
              <a:rPr lang="en-US" dirty="0" smtClean="0"/>
              <a:t> as the community contains the R and R-dev packages that will be needed to compile </a:t>
            </a:r>
            <a:r>
              <a:rPr lang="en-US" dirty="0" err="1" smtClean="0"/>
              <a:t>plr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apk</a:t>
            </a:r>
            <a:r>
              <a:rPr lang="en-US" dirty="0" smtClean="0"/>
              <a:t> update</a:t>
            </a:r>
          </a:p>
          <a:p>
            <a:pPr lvl="1"/>
            <a:r>
              <a:rPr lang="en-US" dirty="0"/>
              <a:t>Update repository indexes from all remote repositories</a:t>
            </a:r>
            <a:endParaRPr lang="en-US" dirty="0" smtClean="0"/>
          </a:p>
          <a:p>
            <a:r>
              <a:rPr lang="en-US" dirty="0" err="1"/>
              <a:t>apk</a:t>
            </a:r>
            <a:r>
              <a:rPr lang="en-US" dirty="0"/>
              <a:t> upgrade --update-cache --available</a:t>
            </a:r>
            <a:endParaRPr lang="en-US" dirty="0" smtClean="0"/>
          </a:p>
          <a:p>
            <a:pPr lvl="1"/>
            <a:r>
              <a:rPr lang="en-US" dirty="0"/>
              <a:t>Upgrade currently installed packages to match repositories, even if they have the same version numbers. Sometimes changes in </a:t>
            </a:r>
            <a:r>
              <a:rPr lang="en-US" dirty="0" err="1"/>
              <a:t>musl-libc</a:t>
            </a:r>
            <a:r>
              <a:rPr lang="en-US" dirty="0"/>
              <a:t> have required doing this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reboot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00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your Build Environment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07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Install the Alpine SDK and setup your user account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This is a great document on how to setup Alpine Linux for development of packages.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wiki.alpinelinux.org/wiki/Creating_an_Alpine_package</a:t>
            </a:r>
          </a:p>
          <a:p>
            <a:r>
              <a:rPr lang="en-US" dirty="0" smtClean="0"/>
              <a:t>Install the Alpine SDK, create user, directories, reboot and log back in.</a:t>
            </a:r>
          </a:p>
          <a:p>
            <a:pPr lvl="1"/>
            <a:r>
              <a:rPr lang="en-US" dirty="0" err="1" smtClean="0"/>
              <a:t>apk</a:t>
            </a:r>
            <a:r>
              <a:rPr lang="en-US" dirty="0" smtClean="0"/>
              <a:t> </a:t>
            </a:r>
            <a:r>
              <a:rPr lang="en-US" dirty="0"/>
              <a:t>add alpine-</a:t>
            </a:r>
            <a:r>
              <a:rPr lang="en-US" dirty="0" err="1"/>
              <a:t>sdk</a:t>
            </a:r>
            <a:endParaRPr lang="en-US" dirty="0"/>
          </a:p>
          <a:p>
            <a:pPr lvl="1"/>
            <a:r>
              <a:rPr lang="en-US" dirty="0" err="1"/>
              <a:t>adduser</a:t>
            </a:r>
            <a:r>
              <a:rPr lang="en-US" dirty="0"/>
              <a:t> </a:t>
            </a:r>
            <a:r>
              <a:rPr lang="en-US" dirty="0" err="1"/>
              <a:t>lalbin</a:t>
            </a:r>
            <a:endParaRPr lang="en-US" dirty="0"/>
          </a:p>
          <a:p>
            <a:pPr lvl="1"/>
            <a:r>
              <a:rPr lang="en-US" dirty="0"/>
              <a:t>echo "</a:t>
            </a:r>
            <a:r>
              <a:rPr lang="en-US" dirty="0" err="1"/>
              <a:t>lalbin</a:t>
            </a:r>
            <a:r>
              <a:rPr lang="en-US" dirty="0"/>
              <a:t>    ALL=(ALL) ALL" &gt;&gt; 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sudoers</a:t>
            </a:r>
            <a:endParaRPr lang="en-US" dirty="0"/>
          </a:p>
          <a:p>
            <a:pPr lvl="1"/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addgroup</a:t>
            </a:r>
            <a:r>
              <a:rPr lang="en-US" dirty="0"/>
              <a:t> </a:t>
            </a:r>
            <a:r>
              <a:rPr lang="en-US" dirty="0" err="1"/>
              <a:t>lalbin</a:t>
            </a:r>
            <a:r>
              <a:rPr lang="en-US" dirty="0"/>
              <a:t> </a:t>
            </a:r>
            <a:r>
              <a:rPr lang="en-US" dirty="0" err="1"/>
              <a:t>abuild</a:t>
            </a:r>
            <a:endParaRPr lang="en-US" dirty="0"/>
          </a:p>
          <a:p>
            <a:pPr lvl="1"/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mkdir</a:t>
            </a:r>
            <a:r>
              <a:rPr lang="en-US" dirty="0"/>
              <a:t> -p /</a:t>
            </a:r>
            <a:r>
              <a:rPr lang="en-US" dirty="0" err="1"/>
              <a:t>var</a:t>
            </a:r>
            <a:r>
              <a:rPr lang="en-US" dirty="0"/>
              <a:t>/cache/</a:t>
            </a:r>
            <a:r>
              <a:rPr lang="en-US" dirty="0" err="1"/>
              <a:t>distfiles</a:t>
            </a:r>
            <a:endParaRPr lang="en-US" dirty="0"/>
          </a:p>
          <a:p>
            <a:pPr lvl="1"/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chmod</a:t>
            </a:r>
            <a:r>
              <a:rPr lang="en-US" dirty="0"/>
              <a:t> </a:t>
            </a:r>
            <a:r>
              <a:rPr lang="en-US" dirty="0" err="1"/>
              <a:t>a+w</a:t>
            </a:r>
            <a:r>
              <a:rPr lang="en-US" dirty="0"/>
              <a:t> /</a:t>
            </a:r>
            <a:r>
              <a:rPr lang="en-US" dirty="0" err="1"/>
              <a:t>var</a:t>
            </a:r>
            <a:r>
              <a:rPr lang="en-US" dirty="0"/>
              <a:t>/cache/</a:t>
            </a:r>
            <a:r>
              <a:rPr lang="en-US" dirty="0" err="1"/>
              <a:t>distfiles</a:t>
            </a:r>
            <a:endParaRPr lang="en-US" dirty="0"/>
          </a:p>
          <a:p>
            <a:pPr lvl="1"/>
            <a:r>
              <a:rPr lang="en-US" dirty="0" smtClean="0"/>
              <a:t>reboot</a:t>
            </a:r>
          </a:p>
          <a:p>
            <a:pPr lvl="1"/>
            <a:r>
              <a:rPr lang="en-US" dirty="0" err="1"/>
              <a:t>lxc</a:t>
            </a:r>
            <a:r>
              <a:rPr lang="en-US" dirty="0"/>
              <a:t>-attach -n alpine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11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GIT and download the current </a:t>
            </a:r>
            <a:r>
              <a:rPr lang="en-US" dirty="0" err="1" smtClean="0"/>
              <a:t>aports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Switch to your new user account.</a:t>
            </a:r>
          </a:p>
          <a:p>
            <a:pPr lvl="1"/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lalbin</a:t>
            </a:r>
            <a:endParaRPr lang="en-US" dirty="0" smtClean="0"/>
          </a:p>
          <a:p>
            <a:r>
              <a:rPr lang="en-US" dirty="0" smtClean="0"/>
              <a:t>Setup GIT</a:t>
            </a:r>
            <a:endParaRPr lang="en-US" dirty="0"/>
          </a:p>
          <a:p>
            <a:pPr lvl="1"/>
            <a:r>
              <a:rPr lang="en-US" dirty="0" err="1"/>
              <a:t>git</a:t>
            </a:r>
            <a:r>
              <a:rPr lang="en-US" dirty="0"/>
              <a:t> </a:t>
            </a:r>
            <a:r>
              <a:rPr lang="en-US" dirty="0" err="1"/>
              <a:t>config</a:t>
            </a:r>
            <a:r>
              <a:rPr lang="en-US" dirty="0"/>
              <a:t> --global user.name "Lloyd Albin"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</a:t>
            </a:r>
            <a:r>
              <a:rPr lang="en-US" dirty="0" err="1" smtClean="0"/>
              <a:t>confg</a:t>
            </a:r>
            <a:r>
              <a:rPr lang="en-US" dirty="0" smtClean="0"/>
              <a:t> </a:t>
            </a:r>
            <a:r>
              <a:rPr lang="en-US" dirty="0"/>
              <a:t>--global </a:t>
            </a:r>
            <a:r>
              <a:rPr lang="en-US" dirty="0" err="1"/>
              <a:t>user.email</a:t>
            </a:r>
            <a:r>
              <a:rPr lang="en-US" dirty="0"/>
              <a:t> "lalbin@fredhutch.org"</a:t>
            </a:r>
          </a:p>
          <a:p>
            <a:r>
              <a:rPr lang="en-US" dirty="0" smtClean="0"/>
              <a:t>Download the </a:t>
            </a:r>
            <a:r>
              <a:rPr lang="en-US" dirty="0" err="1" smtClean="0"/>
              <a:t>aports</a:t>
            </a:r>
            <a:endParaRPr lang="en-US" dirty="0" smtClean="0"/>
          </a:p>
          <a:p>
            <a:pPr lvl="1"/>
            <a:r>
              <a:rPr lang="en-US" dirty="0" smtClean="0"/>
              <a:t>cd </a:t>
            </a:r>
            <a:r>
              <a:rPr lang="en-US" dirty="0"/>
              <a:t>~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clone git://git.alpinelinux.org/aports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818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abuild-keygen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abuild-keygen</a:t>
            </a:r>
            <a:r>
              <a:rPr lang="en-US" dirty="0" smtClean="0"/>
              <a:t> -i -a -n</a:t>
            </a:r>
          </a:p>
          <a:p>
            <a:pPr lvl="1"/>
            <a:r>
              <a:rPr lang="en-US" dirty="0"/>
              <a:t> -a Set PACKAGER_PRIVKEY=&lt;generated key&gt; in </a:t>
            </a:r>
            <a:r>
              <a:rPr lang="en-US" dirty="0" err="1"/>
              <a:t>abuild.conf</a:t>
            </a:r>
            <a:endParaRPr lang="en-US" dirty="0"/>
          </a:p>
          <a:p>
            <a:pPr lvl="1"/>
            <a:r>
              <a:rPr lang="en-US" dirty="0" smtClean="0"/>
              <a:t>-</a:t>
            </a:r>
            <a:r>
              <a:rPr lang="en-US" dirty="0"/>
              <a:t>i Install public key into 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apk</a:t>
            </a:r>
            <a:r>
              <a:rPr lang="en-US" dirty="0"/>
              <a:t>/keys using </a:t>
            </a:r>
            <a:r>
              <a:rPr lang="en-US" dirty="0" err="1"/>
              <a:t>sudo</a:t>
            </a:r>
            <a:endParaRPr lang="en-US" dirty="0"/>
          </a:p>
          <a:p>
            <a:pPr lvl="1"/>
            <a:r>
              <a:rPr lang="en-US" dirty="0" smtClean="0"/>
              <a:t>-</a:t>
            </a:r>
            <a:r>
              <a:rPr lang="en-US" dirty="0"/>
              <a:t>n </a:t>
            </a:r>
            <a:r>
              <a:rPr lang="en-US" dirty="0" smtClean="0"/>
              <a:t>Non-interactive</a:t>
            </a:r>
            <a:r>
              <a:rPr lang="en-US" dirty="0"/>
              <a:t>. Use </a:t>
            </a:r>
            <a:r>
              <a:rPr lang="en-US" dirty="0" smtClean="0"/>
              <a:t>defaults</a:t>
            </a:r>
          </a:p>
          <a:p>
            <a:endParaRPr lang="en-US" dirty="0"/>
          </a:p>
          <a:p>
            <a:r>
              <a:rPr lang="en-US" dirty="0" smtClean="0"/>
              <a:t>The repository is signed, although you can tell can tell APK to ignore signatures. --allow-untrusted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7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for signing packages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key for the repository is located at: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apk</a:t>
            </a:r>
            <a:r>
              <a:rPr lang="en-US" dirty="0" smtClean="0"/>
              <a:t>/keys/(your email address)-(code).rsa.pub</a:t>
            </a:r>
          </a:p>
          <a:p>
            <a:pPr lvl="1"/>
            <a:r>
              <a:rPr lang="en-US" dirty="0" smtClean="0"/>
              <a:t>This key will need to be copied to the new alpine machines before installing your custom built packages unless you use </a:t>
            </a:r>
            <a:r>
              <a:rPr lang="en-US" dirty="0" err="1" smtClean="0"/>
              <a:t>apk’s</a:t>
            </a:r>
            <a:r>
              <a:rPr lang="en-US" dirty="0" smtClean="0"/>
              <a:t> --allow-untrusted command.</a:t>
            </a:r>
          </a:p>
          <a:p>
            <a:r>
              <a:rPr lang="en-US" dirty="0" smtClean="0"/>
              <a:t>Your public/private keys are located at:</a:t>
            </a:r>
          </a:p>
          <a:p>
            <a:pPr lvl="1"/>
            <a:r>
              <a:rPr lang="en-US" dirty="0" smtClean="0"/>
              <a:t>~/.</a:t>
            </a:r>
            <a:r>
              <a:rPr lang="en-US" dirty="0" err="1" smtClean="0"/>
              <a:t>abuild</a:t>
            </a:r>
            <a:r>
              <a:rPr lang="en-US" dirty="0" smtClean="0"/>
              <a:t>/</a:t>
            </a:r>
            <a:r>
              <a:rPr lang="en-US" dirty="0" err="1" smtClean="0"/>
              <a:t>abuild.conf</a:t>
            </a:r>
            <a:r>
              <a:rPr lang="en-US" dirty="0" smtClean="0"/>
              <a:t>				- Points to your Private Key</a:t>
            </a:r>
          </a:p>
          <a:p>
            <a:pPr lvl="1"/>
            <a:r>
              <a:rPr lang="en-US" dirty="0" smtClean="0"/>
              <a:t>~/.</a:t>
            </a:r>
            <a:r>
              <a:rPr lang="en-US" dirty="0" err="1" smtClean="0"/>
              <a:t>abuild</a:t>
            </a:r>
            <a:r>
              <a:rPr lang="en-US" dirty="0" smtClean="0"/>
              <a:t>/</a:t>
            </a:r>
            <a:r>
              <a:rPr lang="en-US" dirty="0"/>
              <a:t>(your email address)-(code).</a:t>
            </a:r>
            <a:r>
              <a:rPr lang="en-US" dirty="0" smtClean="0"/>
              <a:t>rsa.pub		- Public Key</a:t>
            </a:r>
            <a:endParaRPr lang="en-US" dirty="0"/>
          </a:p>
          <a:p>
            <a:pPr lvl="1"/>
            <a:r>
              <a:rPr lang="en-US" dirty="0" smtClean="0"/>
              <a:t>~/.</a:t>
            </a:r>
            <a:r>
              <a:rPr lang="en-US" dirty="0" err="1" smtClean="0"/>
              <a:t>abuild</a:t>
            </a:r>
            <a:r>
              <a:rPr lang="en-US" dirty="0" smtClean="0"/>
              <a:t>/</a:t>
            </a:r>
            <a:r>
              <a:rPr lang="en-US" dirty="0"/>
              <a:t>(your email address)-(code).</a:t>
            </a:r>
            <a:r>
              <a:rPr lang="en-US" dirty="0" err="1" smtClean="0"/>
              <a:t>rsa</a:t>
            </a:r>
            <a:r>
              <a:rPr lang="en-US" dirty="0"/>
              <a:t>	</a:t>
            </a:r>
            <a:r>
              <a:rPr lang="en-US" dirty="0" smtClean="0"/>
              <a:t>	- Private Key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6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Alpine Package Manager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52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APK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r>
              <a:rPr lang="en-US" dirty="0" err="1" smtClean="0"/>
              <a:t>apk</a:t>
            </a:r>
            <a:r>
              <a:rPr lang="en-US" dirty="0" smtClean="0"/>
              <a:t> files are often called “a-packs”</a:t>
            </a:r>
          </a:p>
          <a:p>
            <a:r>
              <a:rPr lang="en-US" dirty="0" smtClean="0"/>
              <a:t>They are digitally signed </a:t>
            </a:r>
            <a:r>
              <a:rPr lang="en-US" dirty="0"/>
              <a:t>tar.gz archives containing programs, configuration files, and dependency metadata</a:t>
            </a:r>
            <a:r>
              <a:rPr lang="en-US" dirty="0" smtClean="0"/>
              <a:t>.</a:t>
            </a:r>
          </a:p>
          <a:p>
            <a:r>
              <a:rPr lang="en-US" dirty="0"/>
              <a:t>The packages are stored in one or more repositories. A repository is simply a directory with a collection of *.</a:t>
            </a:r>
            <a:r>
              <a:rPr lang="en-US" dirty="0" err="1"/>
              <a:t>apk</a:t>
            </a:r>
            <a:r>
              <a:rPr lang="en-US" dirty="0"/>
              <a:t> files. The directory must include a special index file, named APKINDEX.tar.gz to be considered a repository. </a:t>
            </a:r>
            <a:endParaRPr lang="en-US" dirty="0" smtClean="0"/>
          </a:p>
          <a:p>
            <a:r>
              <a:rPr lang="en-US" dirty="0" err="1" smtClean="0"/>
              <a:t>Apk</a:t>
            </a:r>
            <a:r>
              <a:rPr lang="en-US" dirty="0" smtClean="0"/>
              <a:t> uses the list </a:t>
            </a:r>
            <a:r>
              <a:rPr lang="en-US" dirty="0"/>
              <a:t>of repositories in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apk</a:t>
            </a:r>
            <a:r>
              <a:rPr lang="en-US" dirty="0" smtClean="0"/>
              <a:t>/repositories or you can specify a repository by using --repository (</a:t>
            </a:r>
            <a:r>
              <a:rPr lang="en-US" dirty="0" err="1" smtClean="0"/>
              <a:t>url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60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existing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your home directory you will have a </a:t>
            </a:r>
            <a:r>
              <a:rPr lang="en-US" dirty="0" err="1" smtClean="0"/>
              <a:t>aports</a:t>
            </a:r>
            <a:r>
              <a:rPr lang="en-US" dirty="0" smtClean="0"/>
              <a:t> directory (</a:t>
            </a:r>
            <a:r>
              <a:rPr lang="en-US" dirty="0" err="1" smtClean="0"/>
              <a:t>Git</a:t>
            </a:r>
            <a:r>
              <a:rPr lang="en-US" dirty="0" smtClean="0"/>
              <a:t>) or a </a:t>
            </a:r>
            <a:r>
              <a:rPr lang="en-US" dirty="0" err="1" smtClean="0"/>
              <a:t>aports</a:t>
            </a:r>
            <a:r>
              <a:rPr lang="en-US" dirty="0" smtClean="0"/>
              <a:t>-(revision code) (GitHub). cd into that directory.</a:t>
            </a:r>
          </a:p>
          <a:p>
            <a:r>
              <a:rPr lang="en-US" dirty="0" smtClean="0"/>
              <a:t>Any package created by Alpine Linux is under main and once created by the internet community are stored under community. cd into main. You will now find a list of packages.</a:t>
            </a:r>
          </a:p>
          <a:p>
            <a:r>
              <a:rPr lang="en-US" dirty="0"/>
              <a:t>If you want to contribute, please read </a:t>
            </a:r>
            <a:r>
              <a:rPr lang="en-US" dirty="0" smtClean="0"/>
              <a:t>the [</a:t>
            </a:r>
            <a:r>
              <a:rPr lang="en-US" dirty="0"/>
              <a:t>contributor guide](https://wiki.alpinelinux.org/wiki/Alpine_Linux:Contribute</a:t>
            </a:r>
            <a:r>
              <a:rPr lang="en-US" dirty="0" smtClean="0"/>
              <a:t>) and feel free to either submit a </a:t>
            </a:r>
            <a:r>
              <a:rPr lang="en-US" dirty="0" err="1" smtClean="0"/>
              <a:t>git</a:t>
            </a:r>
            <a:r>
              <a:rPr lang="en-US" dirty="0" smtClean="0"/>
              <a:t> patch on the Alpine </a:t>
            </a:r>
            <a:r>
              <a:rPr lang="en-US" dirty="0" err="1" smtClean="0"/>
              <a:t>aports</a:t>
            </a:r>
            <a:r>
              <a:rPr lang="en-US" dirty="0" smtClean="0"/>
              <a:t> mailing list (&lt;alpine-aports@lists.alpinelinux.org&gt;), or to submit a pull </a:t>
            </a:r>
            <a:r>
              <a:rPr lang="en-US" dirty="0"/>
              <a:t>request on [GitHub](https://github.com/alpinelinux/aports).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40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Package for </a:t>
            </a:r>
            <a:r>
              <a:rPr lang="en-US" dirty="0" err="1" smtClean="0"/>
              <a:t>pgtap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Inside the main directory create a directory called </a:t>
            </a:r>
            <a:r>
              <a:rPr lang="en-US" dirty="0" err="1" smtClean="0"/>
              <a:t>pgtap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Inside that directory create a file called APKBUILD.</a:t>
            </a:r>
          </a:p>
          <a:p>
            <a:r>
              <a:rPr lang="en-US" dirty="0" smtClean="0"/>
              <a:t>We will need to setup some variables that will be used by the </a:t>
            </a:r>
            <a:r>
              <a:rPr lang="en-US" dirty="0" err="1" smtClean="0"/>
              <a:t>abuild</a:t>
            </a:r>
            <a:r>
              <a:rPr lang="en-US" dirty="0" smtClean="0"/>
              <a:t> process.</a:t>
            </a:r>
          </a:p>
          <a:p>
            <a:r>
              <a:rPr lang="en-US" dirty="0" smtClean="0"/>
              <a:t>There is documentation in </a:t>
            </a:r>
            <a:r>
              <a:rPr lang="en-US" dirty="0" err="1" smtClean="0"/>
              <a:t>pgtap</a:t>
            </a:r>
            <a:r>
              <a:rPr lang="en-US" dirty="0" smtClean="0"/>
              <a:t> and the </a:t>
            </a:r>
            <a:r>
              <a:rPr lang="en-US" dirty="0" err="1" smtClean="0"/>
              <a:t>abuild</a:t>
            </a:r>
            <a:r>
              <a:rPr lang="en-US" dirty="0" smtClean="0"/>
              <a:t> will automatically put it into the -doc if you specify the -doc </a:t>
            </a:r>
            <a:r>
              <a:rPr lang="en-US" dirty="0" err="1" smtClean="0"/>
              <a:t>subpackage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# Maintainer: Lloyd Albin 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&lt;lalbin@fredhutch.org&gt;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pkgname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pgtap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pkgver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=0.97.0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pkgrel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=0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pkgdesc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pgTAP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is a unit testing framework for PostgreSQL written in PL/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pgSQL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and PL/SQL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."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="http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://pgtap.org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/"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arch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all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license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BSD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depends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postgresql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&gt;9.6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install="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pkgusers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postgres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pkggroups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postgres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depends_dev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postgresql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-dev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makedepends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postgresql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&gt;9.6 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postgresql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-dev 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postgresql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-libs 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postgresql-contrib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perl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-dev 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-exec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subpackages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="$</a:t>
            </a: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pkgname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-doc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source="http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://api.pgxn.org/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/$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pkgname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/$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pkgver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/$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pkgname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-$</a:t>
            </a:r>
            <a: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pkgver.zip"</a:t>
            </a:r>
            <a:br>
              <a:rPr lang="en-US" sz="15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5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="$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srcdir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/$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pkgname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-$</a:t>
            </a:r>
            <a:r>
              <a:rPr lang="en-US" sz="1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pkgver</a:t>
            </a:r>
            <a:r>
              <a:rPr lang="en-US" sz="15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74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Prepare is an area that you can use to setup your build environment.</a:t>
            </a:r>
          </a:p>
          <a:p>
            <a:r>
              <a:rPr lang="en-US" dirty="0" smtClean="0"/>
              <a:t>We need to create a </a:t>
            </a:r>
            <a:r>
              <a:rPr lang="en-US" dirty="0" err="1" smtClean="0"/>
              <a:t>Postgresl</a:t>
            </a:r>
            <a:r>
              <a:rPr lang="en-US" dirty="0" smtClean="0"/>
              <a:t> Cluster to test </a:t>
            </a:r>
            <a:r>
              <a:rPr lang="en-US" dirty="0" err="1" smtClean="0"/>
              <a:t>pgtap</a:t>
            </a:r>
            <a:r>
              <a:rPr lang="en-US" dirty="0" smtClean="0"/>
              <a:t> with as part of the package creation, so we perform these tasks as part of the prepare().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prepare()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default_prepare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|| return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-R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postgres:postgres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-R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postgres:postgres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initdb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-D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-E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UTF-8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pg_log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pg_ctl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-D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-l 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pgdata_local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pg_log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logfile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17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is where we do our configure and make commands.</a:t>
            </a:r>
          </a:p>
          <a:p>
            <a:r>
              <a:rPr lang="en-US" dirty="0" smtClean="0"/>
              <a:t>In this case we need some </a:t>
            </a:r>
            <a:r>
              <a:rPr lang="en-US" dirty="0" err="1" smtClean="0"/>
              <a:t>perl</a:t>
            </a:r>
            <a:r>
              <a:rPr lang="en-US" dirty="0" smtClean="0"/>
              <a:t> modules installed, so we install them at this point. It could also be argued that these should have been part of the prepare().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"Building 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pgtap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Install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modules needed for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cpan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Module::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Build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cpan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TAP::Harness</a:t>
            </a:r>
          </a:p>
          <a:p>
            <a:pPr marL="0" indent="0">
              <a:buNone/>
            </a:pP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-exec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postgres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make -C $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64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Package is where we do our installation.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package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cd "$</a:t>
            </a:r>
            <a:r>
              <a:rPr lang="en-US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make -C 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builddir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DESTDIR="$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pkgdir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install || return </a:t>
            </a: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b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241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the bottom of the APKBUILD file you will find the checksums for any of the files that you needed to download to build this package.</a:t>
            </a:r>
          </a:p>
          <a:p>
            <a:r>
              <a:rPr lang="en-US" dirty="0" smtClean="0"/>
              <a:t>These checks can be created/updated by running </a:t>
            </a:r>
            <a:r>
              <a:rPr lang="en-US" dirty="0" err="1" smtClean="0"/>
              <a:t>abuild</a:t>
            </a:r>
            <a:r>
              <a:rPr lang="en-US" dirty="0" smtClean="0"/>
              <a:t> checksum. If the file(s) have not already been downloaded, it will do so at this time.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sha512sums="8d1a87b6060e28150c580383b0151553dc9c588145a3888d1b2313770283c327bb50820eee3db8cfa5d21e4664272c1538cd3784908fd042c7e788b4558a0df5  pgtap-0.97.0.zip"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353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Abuild</a:t>
            </a:r>
            <a:r>
              <a:rPr lang="en-US" dirty="0" smtClean="0"/>
              <a:t> to build your Package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abuild</a:t>
            </a:r>
            <a:r>
              <a:rPr lang="en-US" dirty="0" smtClean="0"/>
              <a:t> -r to build your package but if you need to check your package for architecture issues, then use </a:t>
            </a:r>
            <a:r>
              <a:rPr lang="en-US" dirty="0" err="1" smtClean="0"/>
              <a:t>abuild</a:t>
            </a:r>
            <a:r>
              <a:rPr lang="en-US" dirty="0" smtClean="0"/>
              <a:t> -</a:t>
            </a:r>
            <a:r>
              <a:rPr lang="en-US" dirty="0" err="1" smtClean="0"/>
              <a:t>rK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the </a:t>
            </a:r>
            <a:r>
              <a:rPr lang="en-US" dirty="0" err="1" smtClean="0"/>
              <a:t>abuild</a:t>
            </a:r>
            <a:r>
              <a:rPr lang="en-US" dirty="0" smtClean="0"/>
              <a:t> process stops, it will leave behind the </a:t>
            </a:r>
            <a:r>
              <a:rPr lang="en-US" dirty="0" err="1" smtClean="0"/>
              <a:t>src</a:t>
            </a:r>
            <a:r>
              <a:rPr lang="en-US" dirty="0" smtClean="0"/>
              <a:t> and </a:t>
            </a:r>
            <a:r>
              <a:rPr lang="en-US" dirty="0" err="1" smtClean="0"/>
              <a:t>pkg</a:t>
            </a:r>
            <a:r>
              <a:rPr lang="en-US" dirty="0" smtClean="0"/>
              <a:t> directories. If you want them left behind, you can force that by using the K option.</a:t>
            </a:r>
          </a:p>
          <a:p>
            <a:r>
              <a:rPr lang="en-US" dirty="0" smtClean="0"/>
              <a:t>After you run </a:t>
            </a:r>
            <a:r>
              <a:rPr lang="en-US" dirty="0" err="1" smtClean="0"/>
              <a:t>abuild</a:t>
            </a:r>
            <a:r>
              <a:rPr lang="en-US" dirty="0" smtClean="0"/>
              <a:t> -</a:t>
            </a:r>
            <a:r>
              <a:rPr lang="en-US" dirty="0" err="1" smtClean="0"/>
              <a:t>rK</a:t>
            </a:r>
            <a:r>
              <a:rPr lang="en-US" dirty="0" smtClean="0"/>
              <a:t> you can then run </a:t>
            </a:r>
            <a:r>
              <a:rPr lang="en-US" dirty="0" err="1" smtClean="0"/>
              <a:t>scanelf</a:t>
            </a:r>
            <a:r>
              <a:rPr lang="en-US" dirty="0" smtClean="0"/>
              <a:t> -</a:t>
            </a:r>
            <a:r>
              <a:rPr lang="en-US" dirty="0" err="1" smtClean="0"/>
              <a:t>nR</a:t>
            </a:r>
            <a:r>
              <a:rPr lang="en-US" dirty="0" smtClean="0"/>
              <a:t> </a:t>
            </a:r>
            <a:r>
              <a:rPr lang="en-US" dirty="0" err="1" smtClean="0"/>
              <a:t>pgtap</a:t>
            </a:r>
            <a:r>
              <a:rPr lang="en-US" dirty="0" smtClean="0"/>
              <a:t> for a </a:t>
            </a:r>
            <a:r>
              <a:rPr lang="en-US" smtClean="0"/>
              <a:t>report.</a:t>
            </a:r>
            <a:endParaRPr lang="en-US" dirty="0" smtClean="0"/>
          </a:p>
          <a:p>
            <a:r>
              <a:rPr lang="en-US" dirty="0" smtClean="0"/>
              <a:t>Your package is not ready for installation or to be copies to your repository.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83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your Docker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18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Docker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postgresql</a:t>
            </a:r>
            <a:endParaRPr lang="en-US" dirty="0" smtClean="0"/>
          </a:p>
          <a:p>
            <a:pPr lvl="1"/>
            <a:r>
              <a:rPr lang="en-US" dirty="0" smtClean="0"/>
              <a:t>Build</a:t>
            </a:r>
          </a:p>
          <a:p>
            <a:pPr lvl="2"/>
            <a:r>
              <a:rPr lang="en-US" dirty="0" smtClean="0"/>
              <a:t>(your </a:t>
            </a:r>
            <a:r>
              <a:rPr lang="en-US" dirty="0"/>
              <a:t>email address)-(code).</a:t>
            </a:r>
            <a:r>
              <a:rPr lang="en-US" dirty="0" smtClean="0"/>
              <a:t>rsa.pub		- For your custom Repository</a:t>
            </a:r>
          </a:p>
          <a:p>
            <a:pPr lvl="2"/>
            <a:r>
              <a:rPr lang="en-US" dirty="0" err="1" smtClean="0"/>
              <a:t>postgresql.auto.conf</a:t>
            </a:r>
            <a:r>
              <a:rPr lang="en-US" dirty="0" smtClean="0"/>
              <a:t>			- </a:t>
            </a:r>
            <a:r>
              <a:rPr lang="en-US" dirty="0" err="1" smtClean="0"/>
              <a:t>Config</a:t>
            </a:r>
            <a:r>
              <a:rPr lang="en-US" dirty="0" smtClean="0"/>
              <a:t> File for your Postgres Server</a:t>
            </a:r>
          </a:p>
          <a:p>
            <a:pPr lvl="2"/>
            <a:r>
              <a:rPr lang="en-US" dirty="0" err="1" smtClean="0"/>
              <a:t>pg_hba.conf</a:t>
            </a:r>
            <a:r>
              <a:rPr lang="en-US" dirty="0" smtClean="0"/>
              <a:t>				- </a:t>
            </a:r>
            <a:r>
              <a:rPr lang="en-US" dirty="0" err="1" smtClean="0"/>
              <a:t>Config</a:t>
            </a:r>
            <a:r>
              <a:rPr lang="en-US" dirty="0" smtClean="0"/>
              <a:t> File for your Postgres Server</a:t>
            </a:r>
          </a:p>
          <a:p>
            <a:pPr lvl="2"/>
            <a:r>
              <a:rPr lang="en-US" dirty="0" err="1" smtClean="0"/>
              <a:t>recovery.conf</a:t>
            </a:r>
            <a:r>
              <a:rPr lang="en-US" dirty="0" smtClean="0"/>
              <a:t>			- Optional if Secondary Server</a:t>
            </a:r>
          </a:p>
          <a:p>
            <a:r>
              <a:rPr lang="en-US" dirty="0" err="1" smtClean="0"/>
              <a:t>Dockerfile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64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Dockerfile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# </a:t>
            </a:r>
            <a:r>
              <a:rPr lang="en-US" dirty="0" err="1"/>
              <a:t>vim:set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=</a:t>
            </a:r>
            <a:r>
              <a:rPr lang="en-US" dirty="0" err="1"/>
              <a:t>dockerfile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 err="1" smtClean="0"/>
              <a:t>alpine:edge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LABEL </a:t>
            </a:r>
            <a:r>
              <a:rPr lang="en-US" dirty="0"/>
              <a:t>maintainer "Lloyd Albin &lt;lalbin@fredhutch.org</a:t>
            </a:r>
            <a:r>
              <a:rPr lang="en-US" dirty="0" smtClean="0"/>
              <a:t>&gt;“</a:t>
            </a:r>
          </a:p>
          <a:p>
            <a:pPr marL="0" indent="0">
              <a:buNone/>
            </a:pPr>
            <a:r>
              <a:rPr lang="en-US" dirty="0"/>
              <a:t>ENV LANG </a:t>
            </a:r>
            <a:r>
              <a:rPr lang="en-US" dirty="0" smtClean="0"/>
              <a:t>en_US.utf8</a:t>
            </a:r>
            <a:br>
              <a:rPr lang="en-US" dirty="0" smtClean="0"/>
            </a:br>
            <a:r>
              <a:rPr lang="en-US" dirty="0" smtClean="0"/>
              <a:t>ENV </a:t>
            </a:r>
            <a:r>
              <a:rPr lang="en-US" dirty="0"/>
              <a:t>PG_MAJOR </a:t>
            </a:r>
            <a:r>
              <a:rPr lang="en-US" dirty="0" smtClean="0"/>
              <a:t>9.6</a:t>
            </a:r>
          </a:p>
          <a:p>
            <a:pPr marL="0" indent="0">
              <a:buNone/>
            </a:pPr>
            <a:r>
              <a:rPr lang="en-US" dirty="0"/>
              <a:t>COPY build/lalbin@FredHutch.org-589d00d0.rsa.pub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apk</a:t>
            </a:r>
            <a:r>
              <a:rPr lang="en-US" dirty="0" smtClean="0"/>
              <a:t>/keys/lalbin@FredHutch.org-589d00d0.rsa.pub</a:t>
            </a:r>
            <a:br>
              <a:rPr lang="en-US" dirty="0" smtClean="0"/>
            </a:br>
            <a:r>
              <a:rPr lang="en-US" dirty="0" smtClean="0"/>
              <a:t>RUN </a:t>
            </a:r>
            <a:r>
              <a:rPr lang="en-US" dirty="0" err="1" smtClean="0"/>
              <a:t>apk</a:t>
            </a:r>
            <a:r>
              <a:rPr lang="en-US" dirty="0" smtClean="0"/>
              <a:t> update</a:t>
            </a:r>
            <a:br>
              <a:rPr lang="en-US" dirty="0" smtClean="0"/>
            </a:br>
            <a:r>
              <a:rPr lang="en-US" dirty="0" smtClean="0"/>
              <a:t>RUN </a:t>
            </a:r>
            <a:r>
              <a:rPr lang="en-US" dirty="0" err="1"/>
              <a:t>apk</a:t>
            </a:r>
            <a:r>
              <a:rPr lang="en-US" dirty="0"/>
              <a:t> add </a:t>
            </a:r>
            <a:r>
              <a:rPr lang="en-US" dirty="0" err="1"/>
              <a:t>postgresql</a:t>
            </a:r>
            <a:r>
              <a:rPr lang="en-US" dirty="0"/>
              <a:t> </a:t>
            </a:r>
            <a:r>
              <a:rPr lang="en-US" dirty="0" err="1"/>
              <a:t>postgresql-plperl</a:t>
            </a:r>
            <a:r>
              <a:rPr lang="en-US" dirty="0"/>
              <a:t> postgresql-plpython2 </a:t>
            </a:r>
            <a:r>
              <a:rPr lang="en-US" dirty="0" err="1"/>
              <a:t>postgresql-contrib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-exec </a:t>
            </a:r>
            <a:r>
              <a:rPr lang="en-US" dirty="0" err="1" smtClean="0"/>
              <a:t>openrc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 </a:t>
            </a:r>
            <a:r>
              <a:rPr lang="en-US" dirty="0"/>
              <a:t>If adding </a:t>
            </a:r>
            <a:r>
              <a:rPr lang="en-US" dirty="0" err="1"/>
              <a:t>plr</a:t>
            </a:r>
            <a:r>
              <a:rPr lang="en-US" dirty="0"/>
              <a:t> then we need to add the R package </a:t>
            </a:r>
            <a:r>
              <a:rPr lang="en-US" dirty="0" smtClean="0"/>
              <a:t>first</a:t>
            </a:r>
            <a:br>
              <a:rPr lang="en-US" dirty="0" smtClean="0"/>
            </a:br>
            <a:r>
              <a:rPr lang="en-US" dirty="0" smtClean="0"/>
              <a:t># </a:t>
            </a:r>
            <a:r>
              <a:rPr lang="en-US" dirty="0"/>
              <a:t>If you want to install R packages from CRAN that contains native extensions</a:t>
            </a:r>
            <a:r>
              <a:rPr lang="en-US" dirty="0" smtClean="0"/>
              <a:t>, then </a:t>
            </a:r>
            <a:r>
              <a:rPr lang="en-US" dirty="0"/>
              <a:t>you must also install R-dev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RUN </a:t>
            </a:r>
            <a:r>
              <a:rPr lang="en-US" dirty="0" err="1"/>
              <a:t>apk</a:t>
            </a:r>
            <a:r>
              <a:rPr lang="en-US" dirty="0"/>
              <a:t> add R --update-cache --repository http://</a:t>
            </a:r>
            <a:r>
              <a:rPr lang="en-US" dirty="0" smtClean="0"/>
              <a:t>dl-3.alpinelinux.org/alpine/edge/community</a:t>
            </a:r>
          </a:p>
          <a:p>
            <a:pPr marL="0" indent="0">
              <a:buNone/>
            </a:pPr>
            <a:r>
              <a:rPr lang="en-US" dirty="0" smtClean="0"/>
              <a:t>RUN </a:t>
            </a:r>
            <a:r>
              <a:rPr lang="en-US" dirty="0" err="1" smtClean="0"/>
              <a:t>apk</a:t>
            </a:r>
            <a:r>
              <a:rPr lang="en-US" dirty="0" smtClean="0"/>
              <a:t> add </a:t>
            </a:r>
            <a:r>
              <a:rPr lang="en-US" dirty="0" err="1" smtClean="0"/>
              <a:t>pgtap</a:t>
            </a:r>
            <a:r>
              <a:rPr lang="en-US" dirty="0" smtClean="0"/>
              <a:t> </a:t>
            </a:r>
            <a:r>
              <a:rPr lang="en-US" dirty="0" err="1" smtClean="0"/>
              <a:t>postgresql</a:t>
            </a:r>
            <a:r>
              <a:rPr lang="en-US" dirty="0" smtClean="0"/>
              <a:t>-unit </a:t>
            </a:r>
            <a:r>
              <a:rPr lang="en-US" dirty="0" err="1" smtClean="0"/>
              <a:t>postgresql-plr</a:t>
            </a:r>
            <a:r>
              <a:rPr lang="en-US" dirty="0" smtClean="0"/>
              <a:t> </a:t>
            </a:r>
            <a:r>
              <a:rPr lang="en-US" dirty="0" err="1" smtClean="0"/>
              <a:t>postgresql-semver</a:t>
            </a:r>
            <a:r>
              <a:rPr lang="en-US" dirty="0" smtClean="0"/>
              <a:t> </a:t>
            </a:r>
            <a:r>
              <a:rPr lang="en-US" dirty="0" err="1" smtClean="0"/>
              <a:t>postgresql-cstore_fdw</a:t>
            </a:r>
            <a:r>
              <a:rPr lang="en-US" dirty="0" smtClean="0"/>
              <a:t> </a:t>
            </a:r>
            <a:r>
              <a:rPr lang="en-US" dirty="0" err="1" smtClean="0"/>
              <a:t>postgresql-tds_fdw</a:t>
            </a:r>
            <a:r>
              <a:rPr lang="en-US" dirty="0"/>
              <a:t> </a:t>
            </a:r>
            <a:r>
              <a:rPr lang="en-US" dirty="0" smtClean="0"/>
              <a:t>\</a:t>
            </a:r>
            <a:br>
              <a:rPr lang="en-US" dirty="0" smtClean="0"/>
            </a:br>
            <a:r>
              <a:rPr lang="en-US" dirty="0" smtClean="0"/>
              <a:t>         --</a:t>
            </a:r>
            <a:r>
              <a:rPr lang="en-US" dirty="0"/>
              <a:t>update-cache --repository http://www.scharp.org/tools/alpine/edge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EXPOSE 5432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99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your Docker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your Docker Image</a:t>
            </a:r>
          </a:p>
          <a:p>
            <a:pPr lvl="1"/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docker</a:t>
            </a:r>
            <a:r>
              <a:rPr lang="en-US" dirty="0"/>
              <a:t> build -t </a:t>
            </a:r>
            <a:r>
              <a:rPr lang="en-US" dirty="0" smtClean="0"/>
              <a:t>postgresql:9.6.2 </a:t>
            </a:r>
            <a:r>
              <a:rPr lang="en-US" dirty="0"/>
              <a:t>-t </a:t>
            </a:r>
            <a:r>
              <a:rPr lang="en-US" dirty="0" err="1"/>
              <a:t>postgresql</a:t>
            </a:r>
            <a:r>
              <a:rPr lang="en-US" dirty="0"/>
              <a:t> 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This will create a </a:t>
            </a:r>
            <a:r>
              <a:rPr lang="en-US" dirty="0" err="1" smtClean="0"/>
              <a:t>docker</a:t>
            </a:r>
            <a:r>
              <a:rPr lang="en-US" dirty="0" smtClean="0"/>
              <a:t> names </a:t>
            </a:r>
            <a:r>
              <a:rPr lang="en-US" dirty="0" err="1" smtClean="0"/>
              <a:t>postgresql</a:t>
            </a:r>
            <a:r>
              <a:rPr lang="en-US" dirty="0" smtClean="0"/>
              <a:t> with 2 versions 9.6.2 and latest.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99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your Docker Image interactively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run the image interactively using:</a:t>
            </a:r>
          </a:p>
          <a:p>
            <a:pPr lvl="1"/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docker</a:t>
            </a:r>
            <a:r>
              <a:rPr lang="en-US" dirty="0"/>
              <a:t> run -it </a:t>
            </a:r>
            <a:r>
              <a:rPr lang="en-US" dirty="0" smtClean="0"/>
              <a:t>–</a:t>
            </a:r>
            <a:r>
              <a:rPr lang="en-US" dirty="0" err="1" smtClean="0"/>
              <a:t>rm</a:t>
            </a:r>
            <a:r>
              <a:rPr lang="en-US" dirty="0" smtClean="0"/>
              <a:t> postgresql:9.6.2 </a:t>
            </a:r>
            <a:r>
              <a:rPr lang="en-US" dirty="0"/>
              <a:t>/</a:t>
            </a:r>
            <a:r>
              <a:rPr lang="en-US" dirty="0" smtClean="0"/>
              <a:t>bin/</a:t>
            </a:r>
            <a:r>
              <a:rPr lang="en-US" dirty="0" err="1" smtClean="0"/>
              <a:t>sh</a:t>
            </a:r>
            <a:endParaRPr lang="en-US" dirty="0" smtClean="0"/>
          </a:p>
          <a:p>
            <a:pPr lvl="2"/>
            <a:r>
              <a:rPr lang="en-US" dirty="0" smtClean="0"/>
              <a:t>Just type exit to leave the image.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29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Notes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44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Important Documentation for Alpine Linux</a:t>
            </a:r>
          </a:p>
          <a:p>
            <a:pPr lvl="1"/>
            <a:r>
              <a:rPr lang="en-US" dirty="0"/>
              <a:t>https://wiki.alpinelinux.org/wiki/Install_to_disk</a:t>
            </a:r>
          </a:p>
          <a:p>
            <a:pPr lvl="1"/>
            <a:r>
              <a:rPr lang="en-US" dirty="0"/>
              <a:t>http://wiki.alpinelinux.org/wiki/Alpine_Linux_package_management</a:t>
            </a:r>
          </a:p>
          <a:p>
            <a:pPr lvl="1"/>
            <a:r>
              <a:rPr lang="en-US" dirty="0"/>
              <a:t>https://wiki.alpinelinux.org/wiki/Creating_an_Alpine_package</a:t>
            </a:r>
          </a:p>
          <a:p>
            <a:pPr lvl="1"/>
            <a:r>
              <a:rPr lang="en-US" dirty="0"/>
              <a:t>https://wiki.alpinelinux.org/wiki/APKBUILD_examples</a:t>
            </a:r>
          </a:p>
          <a:p>
            <a:pPr lvl="1"/>
            <a:r>
              <a:rPr lang="en-US" dirty="0"/>
              <a:t>https://wiki.alpinelinux.org/wiki/Setting_up_a_ssh-server</a:t>
            </a:r>
          </a:p>
          <a:p>
            <a:pPr lvl="1"/>
            <a:r>
              <a:rPr lang="en-US" dirty="0"/>
              <a:t>https://github.com/alpinelinux/aports</a:t>
            </a:r>
          </a:p>
          <a:p>
            <a:pPr lvl="1"/>
            <a:r>
              <a:rPr lang="en-US" dirty="0"/>
              <a:t>https://github.com/alpinelinux/aports/tree/master/main/postgresql</a:t>
            </a:r>
          </a:p>
          <a:p>
            <a:pPr lvl="1"/>
            <a:r>
              <a:rPr lang="en-US" dirty="0"/>
              <a:t>http://git.alpinelinux.org/cgit/aports/tree/</a:t>
            </a:r>
          </a:p>
          <a:p>
            <a:pPr lvl="1"/>
            <a:r>
              <a:rPr lang="en-US" dirty="0"/>
              <a:t>https://pkgs.alpinelinux.org/packages</a:t>
            </a:r>
          </a:p>
          <a:p>
            <a:pPr lvl="1"/>
            <a:r>
              <a:rPr lang="en-US" dirty="0"/>
              <a:t>https://pkgs.alpinelinux.org/contents</a:t>
            </a:r>
          </a:p>
          <a:p>
            <a:pPr lvl="1"/>
            <a:r>
              <a:rPr lang="en-US" dirty="0"/>
              <a:t>https://wiki.alpinelinux.org/wiki/Developer_Documentation#Development</a:t>
            </a:r>
          </a:p>
          <a:p>
            <a:pPr lvl="1"/>
            <a:r>
              <a:rPr lang="en-US" dirty="0"/>
              <a:t>https://</a:t>
            </a:r>
            <a:r>
              <a:rPr lang="en-US" dirty="0" smtClean="0"/>
              <a:t>wiki.alpinelinux.org/wiki/Local_APK_cache</a:t>
            </a:r>
          </a:p>
          <a:p>
            <a:pPr lvl="1"/>
            <a:r>
              <a:rPr lang="en-US" dirty="0"/>
              <a:t>https://wiki.alpinelinux.org/wiki/Setting_up_a_nfs-server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82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/>
            <a:r>
              <a:rPr lang="en-US" dirty="0"/>
              <a:t>https://wiki.alpinelinux.org/wiki/Configure_Networking</a:t>
            </a:r>
          </a:p>
          <a:p>
            <a:pPr lvl="1"/>
            <a:r>
              <a:rPr lang="en-US" dirty="0"/>
              <a:t>https://</a:t>
            </a:r>
            <a:r>
              <a:rPr lang="en-US" dirty="0" smtClean="0"/>
              <a:t>github.com/alpinelinux/aports/tree/v3.5.0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https://docs.docker.com/engine/reference/builder/</a:t>
            </a:r>
          </a:p>
          <a:p>
            <a:pPr lvl="1"/>
            <a:r>
              <a:rPr lang="en-US" dirty="0"/>
              <a:t>https://docs.docker.com/engine/reference/commandline/build/</a:t>
            </a:r>
          </a:p>
          <a:p>
            <a:pPr lvl="1"/>
            <a:r>
              <a:rPr lang="en-US" dirty="0"/>
              <a:t>https://docs.docker.com/engine/reference/run/</a:t>
            </a:r>
          </a:p>
          <a:p>
            <a:pPr lvl="1"/>
            <a:r>
              <a:rPr lang="en-US" dirty="0"/>
              <a:t>https://docs.docker.com/engine/userguide/eng-image/dockerfile_best-practices/</a:t>
            </a:r>
          </a:p>
          <a:p>
            <a:pPr lvl="1"/>
            <a:r>
              <a:rPr lang="en-US" dirty="0"/>
              <a:t>http://blog.zot24.com/tips-tricks-with-alpine-docker/</a:t>
            </a:r>
          </a:p>
          <a:p>
            <a:pPr lvl="1"/>
            <a:r>
              <a:rPr lang="en-US" dirty="0"/>
              <a:t>https://github.com/docker-library/postgres/tree/master/9.6</a:t>
            </a:r>
          </a:p>
          <a:p>
            <a:pPr lvl="1"/>
            <a:r>
              <a:rPr lang="en-US" dirty="0"/>
              <a:t>https://</a:t>
            </a:r>
            <a:r>
              <a:rPr lang="en-US" dirty="0" smtClean="0"/>
              <a:t>github.com/docker-library/postgres/tree/master/9.6/alpine</a:t>
            </a:r>
          </a:p>
          <a:p>
            <a:pPr lvl="1"/>
            <a:r>
              <a:rPr lang="en-US" dirty="0"/>
              <a:t>https://docs.docker.com/engine/tutorials/dockervolumes/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http://momjian.us/main/presentations/overview.html</a:t>
            </a:r>
          </a:p>
          <a:p>
            <a:pPr lvl="1"/>
            <a:r>
              <a:rPr lang="en-US" dirty="0"/>
              <a:t>https://github.com/dalibo/pgbadger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74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NFS 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apk</a:t>
            </a:r>
            <a:r>
              <a:rPr lang="en-US" dirty="0"/>
              <a:t> add </a:t>
            </a:r>
            <a:r>
              <a:rPr lang="en-US" dirty="0" err="1" smtClean="0"/>
              <a:t>nfs-utils</a:t>
            </a:r>
            <a:endParaRPr lang="en-US" dirty="0" smtClean="0"/>
          </a:p>
          <a:p>
            <a:r>
              <a:rPr lang="en-US" dirty="0" err="1"/>
              <a:t>rc</a:t>
            </a:r>
            <a:r>
              <a:rPr lang="en-US" dirty="0"/>
              <a:t>-update add </a:t>
            </a:r>
            <a:r>
              <a:rPr lang="en-US" dirty="0" err="1" smtClean="0"/>
              <a:t>nfsmount</a:t>
            </a:r>
            <a:endParaRPr lang="en-US" dirty="0" smtClean="0"/>
          </a:p>
          <a:p>
            <a:r>
              <a:rPr lang="en-US" dirty="0" smtClean="0"/>
              <a:t>vi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fstab</a:t>
            </a:r>
            <a:endParaRPr lang="en-US" dirty="0" smtClean="0"/>
          </a:p>
          <a:p>
            <a:pPr lvl="1"/>
            <a:r>
              <a:rPr lang="en-US" dirty="0"/>
              <a:t>Add scharpdata3.scharp.org:/</a:t>
            </a:r>
            <a:r>
              <a:rPr lang="en-US" dirty="0" err="1"/>
              <a:t>scharp_db_pitr</a:t>
            </a:r>
            <a:r>
              <a:rPr lang="en-US" dirty="0"/>
              <a:t> /</a:t>
            </a:r>
            <a:r>
              <a:rPr lang="en-US" dirty="0" err="1"/>
              <a:t>shared_pitr</a:t>
            </a:r>
            <a:r>
              <a:rPr lang="en-US" dirty="0"/>
              <a:t>       </a:t>
            </a:r>
            <a:r>
              <a:rPr lang="en-US" dirty="0" err="1"/>
              <a:t>nfs</a:t>
            </a:r>
            <a:r>
              <a:rPr lang="en-US" dirty="0"/>
              <a:t>     </a:t>
            </a:r>
            <a:r>
              <a:rPr lang="en-US" dirty="0" err="1"/>
              <a:t>rw,suid,dev,exec,auto,nouser,async,noatime</a:t>
            </a:r>
            <a:r>
              <a:rPr lang="en-US" dirty="0"/>
              <a:t> 0 </a:t>
            </a:r>
            <a:r>
              <a:rPr lang="en-US" dirty="0" smtClean="0"/>
              <a:t>0</a:t>
            </a:r>
          </a:p>
          <a:p>
            <a:r>
              <a:rPr lang="en-US" dirty="0" err="1" smtClean="0"/>
              <a:t>mkdir</a:t>
            </a:r>
            <a:r>
              <a:rPr lang="en-US" dirty="0" smtClean="0"/>
              <a:t> /</a:t>
            </a:r>
            <a:r>
              <a:rPr lang="en-US" dirty="0" err="1" smtClean="0"/>
              <a:t>shared_pitr</a:t>
            </a:r>
            <a:endParaRPr lang="en-US" dirty="0" smtClean="0"/>
          </a:p>
          <a:p>
            <a:r>
              <a:rPr lang="en-US" dirty="0" err="1"/>
              <a:t>rc</a:t>
            </a:r>
            <a:r>
              <a:rPr lang="en-US" dirty="0"/>
              <a:t>-service </a:t>
            </a:r>
            <a:r>
              <a:rPr lang="en-US" dirty="0" err="1"/>
              <a:t>nfsmount</a:t>
            </a:r>
            <a:r>
              <a:rPr lang="en-US" dirty="0"/>
              <a:t> start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4/4/2017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Creating custom Postgresql packages in Alpine Linux for use with 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215398"/>
      </p:ext>
    </p:extLst>
  </p:cSld>
  <p:clrMapOvr>
    <a:masterClrMapping/>
  </p:clrMapOvr>
</p:sld>
</file>

<file path=ppt/theme/theme1.xml><?xml version="1.0" encoding="utf-8"?>
<a:theme xmlns:a="http://schemas.openxmlformats.org/drawingml/2006/main" name="Macr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TC101859866[[fn=Macro]]</Template>
  <TotalTime>12701</TotalTime>
  <Words>1869</Words>
  <Application>Microsoft Office PowerPoint</Application>
  <PresentationFormat>On-screen Show (16:9)</PresentationFormat>
  <Paragraphs>306</Paragraphs>
  <Slides>31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Macro</vt:lpstr>
      <vt:lpstr>Creating custom Postgresql packages in Alpine Linux for use with Linux Containers / Docker / Virtual Machine</vt:lpstr>
      <vt:lpstr>Official Dockers</vt:lpstr>
      <vt:lpstr>Official Docker Images</vt:lpstr>
      <vt:lpstr>Alpine Linux</vt:lpstr>
      <vt:lpstr>Alpine Linux</vt:lpstr>
      <vt:lpstr>Downloading Alpine Linux</vt:lpstr>
      <vt:lpstr>Starting the Container</vt:lpstr>
      <vt:lpstr>Upgrading Alpine</vt:lpstr>
      <vt:lpstr>Setup your Build Environment</vt:lpstr>
      <vt:lpstr>Install the Alpine SDK and setup your user account</vt:lpstr>
      <vt:lpstr>Setup GIT and download the current aports</vt:lpstr>
      <vt:lpstr>abuild-keygen</vt:lpstr>
      <vt:lpstr>Keys for signing packages</vt:lpstr>
      <vt:lpstr>Alpine Package Manager</vt:lpstr>
      <vt:lpstr>APK Files</vt:lpstr>
      <vt:lpstr>Finding the existing Package</vt:lpstr>
      <vt:lpstr>Creating a Package for pgtap</vt:lpstr>
      <vt:lpstr>prepare()</vt:lpstr>
      <vt:lpstr>build()</vt:lpstr>
      <vt:lpstr>package()</vt:lpstr>
      <vt:lpstr>checksums</vt:lpstr>
      <vt:lpstr>Abuild to build your Package</vt:lpstr>
      <vt:lpstr>Creating your Docker</vt:lpstr>
      <vt:lpstr>Docker Directory</vt:lpstr>
      <vt:lpstr>Dockerfile</vt:lpstr>
      <vt:lpstr>Creating your Docker Image</vt:lpstr>
      <vt:lpstr>Running your Docker Image interactively</vt:lpstr>
      <vt:lpstr>Extra Notes</vt:lpstr>
      <vt:lpstr>Links</vt:lpstr>
      <vt:lpstr>More Links</vt:lpstr>
      <vt:lpstr>Add NFS Mount</vt:lpstr>
    </vt:vector>
  </TitlesOfParts>
  <Company>Fred Hutchinson Cancer Research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Bulk Commands</dc:title>
  <dc:creator>Albin, Lloyd P</dc:creator>
  <cp:lastModifiedBy>Albin, Lloyd P</cp:lastModifiedBy>
  <cp:revision>124</cp:revision>
  <dcterms:created xsi:type="dcterms:W3CDTF">2014-03-28T22:22:29Z</dcterms:created>
  <dcterms:modified xsi:type="dcterms:W3CDTF">2017-04-05T01:05:05Z</dcterms:modified>
</cp:coreProperties>
</file>